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10"/>
    <p:restoredTop sz="96281"/>
  </p:normalViewPr>
  <p:slideViewPr>
    <p:cSldViewPr snapToGrid="0">
      <p:cViewPr varScale="1">
        <p:scale>
          <a:sx n="60" d="100"/>
          <a:sy n="60" d="100"/>
        </p:scale>
        <p:origin x="-2850" y="-72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A0ECD-7DC9-474D-9E57-314B691C8B39}" type="datetimeFigureOut">
              <a:rPr lang="it-IT"/>
              <a:pPr>
                <a:defRPr/>
              </a:pPr>
              <a:t>01/06/2026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C607F-CFC1-4C7E-BFA2-805EE510C66F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2795E-8115-4A1D-A35B-8D847D2FA6CD}" type="datetimeFigureOut">
              <a:rPr lang="it-IT"/>
              <a:pPr>
                <a:defRPr/>
              </a:pPr>
              <a:t>01/06/2026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C1E62-280B-4B31-916D-260B8D9BC611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613A3-F93A-4B6A-B24A-370D40A86FE3}" type="datetimeFigureOut">
              <a:rPr lang="it-IT"/>
              <a:pPr>
                <a:defRPr/>
              </a:pPr>
              <a:t>01/06/2026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FAC0F-3487-4F72-B4F7-1DC82D7ABFD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150F53-94A8-492B-B983-37C81ACFE9ED}" type="datetimeFigureOut">
              <a:rPr lang="it-IT"/>
              <a:pPr>
                <a:defRPr/>
              </a:pPr>
              <a:t>01/06/2026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1D9B52-3F82-4798-9FC5-822B2A69619A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90FCB-5469-4938-993C-A362B8B44464}" type="datetimeFigureOut">
              <a:rPr lang="it-IT"/>
              <a:pPr>
                <a:defRPr/>
              </a:pPr>
              <a:t>01/06/2026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CB237-4934-442F-BBD6-2A7D3A7A1A14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8EE75-DA77-4699-84F8-BA5C7B68F0F0}" type="datetimeFigureOut">
              <a:rPr lang="it-IT"/>
              <a:pPr>
                <a:defRPr/>
              </a:pPr>
              <a:t>01/06/2026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16059-45D1-401B-B19A-0CB465929886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D0C68-BEE2-4EE3-8086-C311138B126C}" type="datetimeFigureOut">
              <a:rPr lang="it-IT"/>
              <a:pPr>
                <a:defRPr/>
              </a:pPr>
              <a:t>01/06/2026</a:t>
            </a:fld>
            <a:endParaRPr lang="it-IT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3744A-AD49-4C07-84A1-E1C7B564C28F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66EA27-4C51-4F49-A855-7C07BDCDFC0C}" type="datetimeFigureOut">
              <a:rPr lang="it-IT"/>
              <a:pPr>
                <a:defRPr/>
              </a:pPr>
              <a:t>01/06/2026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01BA90-239D-430F-887A-73DC90917E7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8F8B58-84D3-4275-98CC-82FEDA10EE9B}" type="datetimeFigureOut">
              <a:rPr lang="it-IT"/>
              <a:pPr>
                <a:defRPr/>
              </a:pPr>
              <a:t>01/06/2026</a:t>
            </a:fld>
            <a:endParaRPr lang="it-IT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A9AED8-F2F0-4295-8900-BFB819D5A5C4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42104-9882-473D-BB18-2D166A692E61}" type="datetimeFigureOut">
              <a:rPr lang="it-IT"/>
              <a:pPr>
                <a:defRPr/>
              </a:pPr>
              <a:t>01/06/2026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F99B1-8F42-4BD4-9B4A-AC7EABBBDA1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rtlCol="0">
            <a:normAutofit/>
          </a:bodyPr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pPr lvl="0"/>
            <a:r>
              <a:rPr lang="it-IT" noProof="0"/>
              <a:t>Fare clic sull'icona per inserire un'immagine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89586-3D05-4A32-AD42-9E5E613827ED}" type="datetimeFigureOut">
              <a:rPr lang="it-IT"/>
              <a:pPr>
                <a:defRPr/>
              </a:pPr>
              <a:t>01/06/2026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22F43-D75A-488E-8613-74C3C6F3668A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519113" y="569913"/>
            <a:ext cx="6521450" cy="206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19113" y="2846388"/>
            <a:ext cx="6521450" cy="678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113" y="9909175"/>
            <a:ext cx="1701800" cy="5699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92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2EE505B-AB9B-42BB-9842-82C3D9A1E975}" type="datetimeFigureOut">
              <a:rPr lang="it-IT"/>
              <a:pPr>
                <a:defRPr/>
              </a:pPr>
              <a:t>01/06/2026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3488" y="9909175"/>
            <a:ext cx="2552700" cy="5699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92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8763" y="9909175"/>
            <a:ext cx="1701800" cy="5699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92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162D4FE-694E-457B-89A7-1070FD7A26BD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6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7556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Light" pitchFamily="34" charset="0"/>
        </a:defRPr>
      </a:lvl2pPr>
      <a:lvl3pPr algn="l" defTabSz="7556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Light" pitchFamily="34" charset="0"/>
        </a:defRPr>
      </a:lvl3pPr>
      <a:lvl4pPr algn="l" defTabSz="7556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Light" pitchFamily="34" charset="0"/>
        </a:defRPr>
      </a:lvl4pPr>
      <a:lvl5pPr algn="l" defTabSz="7556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Light" pitchFamily="34" charset="0"/>
        </a:defRPr>
      </a:lvl5pPr>
      <a:lvl6pPr marL="457200" algn="l" defTabSz="755650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Light" pitchFamily="34" charset="0"/>
        </a:defRPr>
      </a:lvl6pPr>
      <a:lvl7pPr marL="914400" algn="l" defTabSz="755650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Light" pitchFamily="34" charset="0"/>
        </a:defRPr>
      </a:lvl7pPr>
      <a:lvl8pPr marL="1371600" algn="l" defTabSz="755650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Light" pitchFamily="34" charset="0"/>
        </a:defRPr>
      </a:lvl8pPr>
      <a:lvl9pPr marL="1828800" algn="l" defTabSz="755650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Light" pitchFamily="34" charset="0"/>
        </a:defRPr>
      </a:lvl9pPr>
    </p:titleStyle>
    <p:bodyStyle>
      <a:lvl1pPr marL="188913" indent="-188913" algn="l" defTabSz="755650" rtl="0" eaLnBrk="0" fontAlgn="base" hangingPunct="0">
        <a:lnSpc>
          <a:spcPct val="90000"/>
        </a:lnSpc>
        <a:spcBef>
          <a:spcPts val="825"/>
        </a:spcBef>
        <a:spcAft>
          <a:spcPct val="0"/>
        </a:spcAft>
        <a:buFont typeface="Arial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66738" indent="-188913" algn="l" defTabSz="755650" rtl="0" eaLnBrk="0" fontAlgn="base" hangingPunct="0">
        <a:lnSpc>
          <a:spcPct val="90000"/>
        </a:lnSpc>
        <a:spcBef>
          <a:spcPts val="413"/>
        </a:spcBef>
        <a:spcAft>
          <a:spcPct val="0"/>
        </a:spcAft>
        <a:buFont typeface="Arial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44563" indent="-188913" algn="l" defTabSz="755650" rtl="0" eaLnBrk="0" fontAlgn="base" hangingPunct="0">
        <a:lnSpc>
          <a:spcPct val="90000"/>
        </a:lnSpc>
        <a:spcBef>
          <a:spcPts val="413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22388" indent="-188913" algn="l" defTabSz="755650" rtl="0" eaLnBrk="0" fontAlgn="base" hangingPunct="0">
        <a:lnSpc>
          <a:spcPct val="90000"/>
        </a:lnSpc>
        <a:spcBef>
          <a:spcPts val="413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700213" indent="-188913" algn="l" defTabSz="755650" rtl="0" eaLnBrk="0" fontAlgn="base" hangingPunct="0">
        <a:lnSpc>
          <a:spcPct val="90000"/>
        </a:lnSpc>
        <a:spcBef>
          <a:spcPts val="413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Immagin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7558087" cy="1069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CasellaDiTesto 21"/>
          <p:cNvSpPr txBox="1">
            <a:spLocks noChangeArrowheads="1"/>
          </p:cNvSpPr>
          <p:nvPr/>
        </p:nvSpPr>
        <p:spPr bwMode="auto">
          <a:xfrm>
            <a:off x="180975" y="8291513"/>
            <a:ext cx="6932613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solidFill>
                  <a:schemeClr val="bg1"/>
                </a:solidFill>
              </a:rPr>
              <a:t>Le famiglie interessate possono presentare domanda di contributo </a:t>
            </a:r>
            <a:r>
              <a:rPr lang="it-IT" sz="1400" b="1">
                <a:solidFill>
                  <a:schemeClr val="bg1"/>
                </a:solidFill>
              </a:rPr>
              <a:t>utilizzando esclusivamente l’apposito modello online</a:t>
            </a:r>
            <a:r>
              <a:rPr lang="it-IT" sz="1400">
                <a:solidFill>
                  <a:schemeClr val="bg1"/>
                </a:solidFill>
              </a:rPr>
              <a:t> disponibile sul sito istituzionale del Comune di Riccione – Ente Capofila nella sezione “Avvisi” </a:t>
            </a:r>
            <a:r>
              <a:rPr lang="it-IT" sz="1400" b="1">
                <a:solidFill>
                  <a:schemeClr val="bg1"/>
                </a:solidFill>
              </a:rPr>
              <a:t>a partire dal 16 giugno e fino al 31 luglio 2026 al link:</a:t>
            </a:r>
            <a:r>
              <a:rPr lang="it-IT" sz="1400">
                <a:solidFill>
                  <a:schemeClr val="bg1"/>
                </a:solidFill>
              </a:rPr>
              <a:t> </a:t>
            </a:r>
          </a:p>
          <a:p>
            <a:r>
              <a:rPr lang="it-IT" sz="1400">
                <a:solidFill>
                  <a:schemeClr val="bg1"/>
                </a:solidFill>
              </a:rPr>
              <a:t>https://www.comune.riccione.rn.it/it/news-category/147758</a:t>
            </a:r>
          </a:p>
        </p:txBody>
      </p:sp>
      <p:pic>
        <p:nvPicPr>
          <p:cNvPr id="13315" name="Picture 7" descr="Loghi UD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6700" y="9894888"/>
            <a:ext cx="3270250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31</TotalTime>
  <Words>41</Words>
  <Application>Microsoft Macintosh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Modello struttura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 Light</vt:lpstr>
      <vt:lpstr>Calibri</vt:lpstr>
      <vt:lpstr>Tema di Office</vt:lpstr>
      <vt:lpstr>Diapositiva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Di Monte Andrea</dc:creator>
  <cp:lastModifiedBy>matteonie</cp:lastModifiedBy>
  <cp:revision>9</cp:revision>
  <dcterms:created xsi:type="dcterms:W3CDTF">2026-03-17T14:58:32Z</dcterms:created>
  <dcterms:modified xsi:type="dcterms:W3CDTF">2026-06-01T11:01:18Z</dcterms:modified>
</cp:coreProperties>
</file>